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1140" r:id="rId4"/>
    <p:sldId id="1141" r:id="rId5"/>
    <p:sldId id="1142" r:id="rId6"/>
    <p:sldId id="1143" r:id="rId7"/>
    <p:sldId id="1144" r:id="rId8"/>
    <p:sldId id="1145" r:id="rId9"/>
  </p:sldIdLst>
  <p:sldSz cx="12190095" cy="6858000"/>
  <p:notesSz cx="6858000" cy="9144000"/>
  <p:custDataLst>
    <p:tags r:id="rId1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62880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</a:t>
            </a:r>
            <a:r>
              <a:rPr lang="zh-CN" altLang="en-US" sz="5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24944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主要论述了努力才能获得回报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强调了努力是成功的唯一途径。</a:t>
            </a:r>
            <a:endParaRPr lang="zh-CN" altLang="en-US" dirty="0"/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763510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90595"/>
            <a:ext cx="11485848" cy="1374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saying goes, “No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pain,no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一分耕耘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一分收获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certain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,everyone enjoys being rewarded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奖励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if you are always trying not to do extra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额外的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work,how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make progress and be rewarded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每个人都喜欢得到奖励。修饰整个句子用副词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certainly,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位于句首应大写首字母。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94351" y="1343242"/>
            <a:ext cx="14318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Certainly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hear my friends complaining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抱怨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say their test scores are so low that they are always blamed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I feel sorry for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the long run, here’s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sit in their seats from 8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4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the least homework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even go over their lessons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any extra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don’t do this extra work, won’t others who do this perform better than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402694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句意：起初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我为他们感到难过。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后面要用人称代词宾格。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句意：他们甚至不复习功课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也不学习额外的知识。根据语境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否定句表并列用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80289" y="1412911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them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169235" y="2510191"/>
            <a:ext cx="474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talked with one of my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days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grades were good enough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into one of the best schools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asked him what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get such high scores, I got a simple answer—hard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best to do everything as well as he can, including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 is that he is one of the best students in his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31407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句意：几天前我和我的一个朋友讨论过。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后加可数名词复数形式。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645024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句意：他的成绩很好足以使他进入上海最好的学校之一。短语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足够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去做某事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因此空处应是不定式。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4608652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句意：当我问他是什么使他得到这么高的分数时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我得到了一个简单的答案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努力学习。根据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可知是一般过去时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动词要用过去式。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/>
          <p:nvPr/>
        </p:nvSpPr>
        <p:spPr bwMode="auto">
          <a:xfrm>
            <a:off x="360854" y="5589240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句意：他总是尽他最大的努力做好每一件事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包括学习。根据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可知时态是一般现在时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动词要用第三人称单数形式。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61120" y="803311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friends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650473" y="1238739"/>
            <a:ext cx="910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get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419350" y="1761253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made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618908" y="2240226"/>
            <a:ext cx="764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tries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0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true that there can be no gain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want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,they need to work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work harder than before instead of just envying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羡慕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shortcut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/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句意：毫无疑问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没有耕耘就没有收获。结合谚语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pain,no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gain.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一分耕耘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一分收获。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句意：如果人们想要更多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他们就需要更加努力地工作。根据语境可知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要用比较级。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0"/>
          <p:cNvSpPr txBox="1"/>
          <p:nvPr/>
        </p:nvSpPr>
        <p:spPr bwMode="auto">
          <a:xfrm>
            <a:off x="360854" y="45811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句意：努力工作是唯一的办法。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only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唯一。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1007" y="864270"/>
            <a:ext cx="1194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without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165760" y="864271"/>
            <a:ext cx="861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more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442815" y="1961551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0279"/>
            <a:ext cx="11485848" cy="3346237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中的第三题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学生可能忽略前后动作的否定关系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误用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表并列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表转折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语法规则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在否定句中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并列成分需用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。此处强调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既不复习功课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也不学习额外的知识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固定搭配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not...or...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是英语中否定并列的固定结构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需与肯定句中的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区分开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extra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8857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80728"/>
            <a:ext cx="1920574" cy="5568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2246</Words>
  <Application>WPS 演示</Application>
  <PresentationFormat>自定义</PresentationFormat>
  <Paragraphs>59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2025-09-16T13:29:08Z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8E6FA85F4558446495676DEBA79878B8_12</vt:lpwstr>
  </property>
</Properties>
</file>